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9" r:id="rId2"/>
    <p:sldId id="256" r:id="rId3"/>
    <p:sldId id="323" r:id="rId4"/>
    <p:sldId id="324" r:id="rId5"/>
    <p:sldId id="318" r:id="rId6"/>
    <p:sldId id="312" r:id="rId7"/>
    <p:sldId id="361" r:id="rId8"/>
    <p:sldId id="356" r:id="rId9"/>
    <p:sldId id="307" r:id="rId10"/>
    <p:sldId id="308" r:id="rId11"/>
    <p:sldId id="310" r:id="rId12"/>
    <p:sldId id="319" r:id="rId13"/>
    <p:sldId id="360" r:id="rId14"/>
    <p:sldId id="348" r:id="rId15"/>
    <p:sldId id="349" r:id="rId16"/>
    <p:sldId id="350" r:id="rId17"/>
    <p:sldId id="351" r:id="rId18"/>
    <p:sldId id="359" r:id="rId19"/>
    <p:sldId id="353" r:id="rId20"/>
    <p:sldId id="355" r:id="rId21"/>
    <p:sldId id="325" r:id="rId22"/>
    <p:sldId id="326" r:id="rId23"/>
    <p:sldId id="327" r:id="rId24"/>
    <p:sldId id="313" r:id="rId25"/>
    <p:sldId id="362" r:id="rId26"/>
    <p:sldId id="306" r:id="rId27"/>
    <p:sldId id="363" r:id="rId28"/>
    <p:sldId id="364" r:id="rId29"/>
    <p:sldId id="292" r:id="rId30"/>
    <p:sldId id="309" r:id="rId31"/>
    <p:sldId id="358" r:id="rId32"/>
  </p:sldIdLst>
  <p:sldSz cx="9144000" cy="6858000" type="screen4x3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7" autoAdjust="0"/>
    <p:restoredTop sz="94660"/>
  </p:normalViewPr>
  <p:slideViewPr>
    <p:cSldViewPr>
      <p:cViewPr varScale="1">
        <p:scale>
          <a:sx n="162" d="100"/>
          <a:sy n="162" d="100"/>
        </p:scale>
        <p:origin x="-26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BA3E0367-9D0D-4B97-95FF-98EEB276522C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616DFD8-45C4-453E-87E1-E666BA7597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744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C8069AE-4CA7-4435-A5DE-82B43D27E3D5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F06B24D-DC85-4351-AE3F-4D63712FA7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31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B24D-DC85-4351-AE3F-4D63712FA7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0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8461-3E17-4F2C-AD3E-D98F777857BA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A6A4-5887-4C4A-A0DF-F5B07651D2FD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DF84-D7CB-402A-826D-D4ADF2986D02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3DFEC-7074-440D-9B56-0F2BAFBEDE85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7BE0-4CB6-47D3-A714-EA42B5EC2E60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F1014-BB40-44D3-B1C7-A9749D2FC3A4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3BC8-F691-485F-89B6-9B14E6A5A89E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68C5-E816-47BC-9B7A-660BDBED45CB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626B-CB71-4000-8240-CBDFC140C83D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AFB6-AFDD-405A-AF6B-F089C2ED7D8B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13DD-4A12-4BF7-A6EB-1FE02A75DB67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6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A1F0-416F-4706-9DFB-AD377EFC3F8A}" type="datetime1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標楷體" pitchFamily="65" charset="-120"/>
                <a:ea typeface="標楷體" pitchFamily="65" charset="-120"/>
              </a:rPr>
              <a:t>臺</a:t>
            </a:r>
            <a:r>
              <a:rPr lang="zh-TW" altLang="en-US" sz="4800" b="1" dirty="0" smtClean="0">
                <a:latin typeface="標楷體" pitchFamily="65" charset="-120"/>
                <a:ea typeface="標楷體" pitchFamily="65" charset="-120"/>
              </a:rPr>
              <a:t>南市新吉工業區廠商</a:t>
            </a:r>
            <a:r>
              <a:rPr lang="zh-TW" altLang="en-US" sz="4800" b="1" dirty="0">
                <a:latin typeface="標楷體" pitchFamily="65" charset="-120"/>
                <a:ea typeface="標楷體" pitchFamily="65" charset="-120"/>
              </a:rPr>
              <a:t>協進</a:t>
            </a:r>
            <a:r>
              <a:rPr lang="zh-TW" altLang="en-US" sz="4800" b="1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en-US" altLang="zh-TW" sz="4800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 smtClean="0">
                <a:latin typeface="標楷體" pitchFamily="65" charset="-120"/>
                <a:ea typeface="標楷體" pitchFamily="65" charset="-120"/>
              </a:rPr>
              <a:t>第一屆第三次</a:t>
            </a:r>
            <a:endParaRPr lang="en-US" altLang="zh-TW" sz="6000" b="1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 smtClean="0">
                <a:latin typeface="標楷體" pitchFamily="65" charset="-120"/>
                <a:ea typeface="標楷體" pitchFamily="65" charset="-120"/>
              </a:rPr>
              <a:t>會員大會</a:t>
            </a:r>
            <a:endParaRPr lang="en-US" altLang="zh-TW" sz="6000" b="1" dirty="0" smtClean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 smtClean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 smtClean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zh-TW" altLang="en-US" sz="2600" b="1" dirty="0" smtClean="0">
                <a:latin typeface="標楷體" pitchFamily="65" charset="-120"/>
                <a:ea typeface="標楷體" pitchFamily="65" charset="-120"/>
              </a:rPr>
              <a:t>主席：東佑達自動化科技股份有限公司</a:t>
            </a:r>
            <a:endParaRPr lang="en-US" altLang="zh-TW" sz="2600" b="1" dirty="0" smtClean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 smtClean="0">
                <a:latin typeface="標楷體" pitchFamily="65" charset="-120"/>
                <a:ea typeface="標楷體" pitchFamily="65" charset="-120"/>
              </a:rPr>
              <a:t>林宗德 董事長</a:t>
            </a:r>
            <a:endParaRPr lang="zh-TW" altLang="en-US" sz="26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39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協進會會費相關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章程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第二十九條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』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入會費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：新台幣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10,000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元，於會員入會時繳納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常年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會費：每個會員新台幣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5,000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元整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2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依據第三次理監事聯席會議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(2022/10/11)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決議：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職務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捐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除上述年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會費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外，另外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繳納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理事長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6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理事、理事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常務監事、監事 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依據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第六次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理監事聯席會議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2023/09/22)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決議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常年會費以月份比例收取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9" y="1412776"/>
            <a:ext cx="8517782" cy="448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年度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會費使用狀況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  <a:sym typeface="Wingdings" pitchFamily="2" charset="2"/>
              </a:rPr>
              <a:t>：（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右下角為前一年度資料）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74" y="4365104"/>
            <a:ext cx="3480206" cy="18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801110" y="1420154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380312" y="1412776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AD4C72BB-EE59-409A-F4CD-A7BFA88DE13B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3" y="3140968"/>
            <a:ext cx="4176464" cy="313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98251"/>
            <a:ext cx="6568358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05699"/>
            <a:ext cx="3240360" cy="242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電力議題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1578"/>
            <a:ext cx="3240360" cy="164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47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電力議題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0" y="1276310"/>
            <a:ext cx="7048500" cy="527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52" y="5085184"/>
            <a:ext cx="3895693" cy="1656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98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汙水議題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5295900" cy="416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906" y="1323147"/>
            <a:ext cx="2114550" cy="280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03" y="3861048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E65CDD97-1A27-91A6-8BC0-6DC34747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25" y="3823992"/>
            <a:ext cx="3404547" cy="251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消防議題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327FB5EF-7F75-02E6-6490-F3F4818F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4637063" cy="499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24166"/>
            <a:ext cx="2920713" cy="155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80728"/>
            <a:ext cx="2281279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4297" y="855622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郵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務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試辦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xmlns="" id="{684349EC-B6AE-FD8F-BBA4-92C52D1A7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64" y="1196752"/>
            <a:ext cx="3050216" cy="391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內容版面配置區 3">
            <a:extLst>
              <a:ext uri="{FF2B5EF4-FFF2-40B4-BE49-F238E27FC236}">
                <a16:creationId xmlns:a16="http://schemas.microsoft.com/office/drawing/2014/main" xmlns="" id="{E64FFC9D-E4CF-9FDA-1530-116BBB014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988840"/>
            <a:ext cx="6048672" cy="3773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25144"/>
            <a:ext cx="2435349" cy="172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8480"/>
            <a:ext cx="3255069" cy="275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ATM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設置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000" b="1" dirty="0" smtClean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000" b="1" dirty="0" err="1">
                <a:latin typeface="標楷體" pitchFamily="65" charset="-120"/>
                <a:ea typeface="標楷體" pitchFamily="65" charset="-120"/>
              </a:rPr>
              <a:t>gogo</a:t>
            </a: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-road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000" b="1" dirty="0" smtClean="0">
                <a:latin typeface="標楷體" pitchFamily="65" charset="-120"/>
                <a:ea typeface="標楷體" pitchFamily="65" charset="-120"/>
              </a:rPr>
              <a:t>T-bike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其他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路燈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監視器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水溝蓋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野狗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垃圾車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...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722860"/>
            <a:ext cx="2867711" cy="2302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73125"/>
            <a:ext cx="1477424" cy="1988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08" y="276636"/>
            <a:ext cx="1157989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22860"/>
            <a:ext cx="2883513" cy="407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橢圓 1"/>
          <p:cNvSpPr/>
          <p:nvPr/>
        </p:nvSpPr>
        <p:spPr>
          <a:xfrm>
            <a:off x="7236296" y="6597352"/>
            <a:ext cx="1224136" cy="20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2933247" cy="1648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99" y="1012744"/>
            <a:ext cx="1126591" cy="154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39" y="1012745"/>
            <a:ext cx="1155117" cy="154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25" y="845423"/>
            <a:ext cx="1595011" cy="144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45024"/>
            <a:ext cx="3152800" cy="307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其他</a:t>
            </a:r>
            <a:endParaRPr lang="zh-TW" altLang="en-US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廣宣新吉工業區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1414762" cy="204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92" y="845423"/>
            <a:ext cx="3912840" cy="293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6" y="1820086"/>
            <a:ext cx="4151702" cy="2096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1" y="3113572"/>
            <a:ext cx="2704331" cy="235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5277827"/>
            <a:ext cx="4680520" cy="147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30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(10)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新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會員群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組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xmlns="" id="{B7048DA7-89AB-646F-1364-016AC450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6792"/>
            <a:ext cx="4196979" cy="4308038"/>
          </a:xfrm>
        </p:spPr>
      </p:pic>
    </p:spTree>
    <p:extLst>
      <p:ext uri="{BB962C8B-B14F-4D97-AF65-F5344CB8AC3E}">
        <p14:creationId xmlns:p14="http://schemas.microsoft.com/office/powerpoint/2010/main" val="316627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南市 新吉</a:t>
            </a:r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工業區廠商協進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會</a:t>
            </a:r>
            <a:endParaRPr lang="zh-TW" altLang="en-US" sz="3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81050" y="908720"/>
            <a:ext cx="79954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會議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開始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主席致詞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三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來賓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致詞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報告事項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表決提案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六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臨時動議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七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宣讀會議記錄</a:t>
            </a: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 smtClean="0">
                <a:latin typeface="標楷體" pitchFamily="65" charset="-120"/>
                <a:ea typeface="標楷體" pitchFamily="65" charset="-120"/>
              </a:rPr>
              <a:t>散會</a:t>
            </a:r>
            <a:endParaRPr lang="zh-TW" altLang="en-US" sz="2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000" b="1" dirty="0" smtClean="0">
                <a:latin typeface="標楷體" pitchFamily="65" charset="-120"/>
                <a:ea typeface="標楷體" pitchFamily="65" charset="-120"/>
              </a:rPr>
              <a:t>(11)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268760"/>
            <a:ext cx="528813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7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常用功能說明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1" y="1324458"/>
            <a:ext cx="2853907" cy="464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24458"/>
            <a:ext cx="2082065" cy="184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434846"/>
            <a:ext cx="2041735" cy="253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21541" y="6165304"/>
            <a:ext cx="499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：非關鍵字輸入，會提示常用的關鍵字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79250" y="1844824"/>
            <a:ext cx="24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：廠協會章程下載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79250" y="3717032"/>
            <a:ext cx="2497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：最新訊息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：最近訊息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：最新公告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…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8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權限說明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87314" y="4084289"/>
            <a:ext cx="5570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：同「關鍵字」輸入，依「權限」決定回覆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9" y="1546630"/>
            <a:ext cx="3804747" cy="168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44722"/>
            <a:ext cx="2837566" cy="34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3136"/>
            <a:ext cx="2554512" cy="190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 rot="3506540">
            <a:off x="2488349" y="3409343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8904963">
            <a:off x="6037020" y="4730788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491880" y="2168062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7975906" y="1412776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644008" y="5001925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9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「新吉廠協會官方帳號」（「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找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」</a:t>
            </a:r>
            <a:r>
              <a:rPr lang="en-US" altLang="zh-TW" sz="2000" b="1" dirty="0" smtClean="0">
                <a:latin typeface="標楷體" pitchFamily="65" charset="-120"/>
                <a:ea typeface="標楷體" pitchFamily="65" charset="-120"/>
              </a:rPr>
              <a:t>+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「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人、產品、公司名</a:t>
            </a:r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」）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584626" y="1961545"/>
            <a:ext cx="324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先列出會員公司資料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再列出其它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推薦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優良廠商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77254"/>
            <a:ext cx="1924199" cy="52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742" y="4152784"/>
            <a:ext cx="1985693" cy="215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向右箭號 14"/>
          <p:cNvSpPr/>
          <p:nvPr/>
        </p:nvSpPr>
        <p:spPr>
          <a:xfrm rot="11693297">
            <a:off x="3107167" y="2313949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545958" y="2067421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545958" y="3531313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8652171">
            <a:off x="3150152" y="3248983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57773" y="4455743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</a:t>
            </a: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可找公司窗口</a:t>
            </a:r>
            <a:endParaRPr lang="en-US" altLang="zh-TW" sz="20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或找公司名之關鍵字</a:t>
            </a:r>
          </a:p>
        </p:txBody>
      </p:sp>
    </p:spTree>
    <p:extLst>
      <p:ext uri="{BB962C8B-B14F-4D97-AF65-F5344CB8AC3E}">
        <p14:creationId xmlns:p14="http://schemas.microsoft.com/office/powerpoint/2010/main" val="1708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839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園區議題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（手機電腦均可官方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帳號關鍵字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查詢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：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最近訊息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）：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2315"/>
            <a:ext cx="1845024" cy="530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04528"/>
            <a:ext cx="268605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87833"/>
            <a:ext cx="2183920" cy="43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6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討論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表決議題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0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908720"/>
            <a:ext cx="7995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（會員</a:t>
            </a:r>
            <a:r>
              <a:rPr lang="zh-TW" altLang="en-US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半數以上</a:t>
            </a: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出席、並</a:t>
            </a:r>
            <a:r>
              <a:rPr lang="zh-TW" altLang="en-US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以出席</a:t>
            </a: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人數多數同意行之）</a:t>
            </a:r>
            <a:endParaRPr lang="en-US" altLang="zh-TW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審議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111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  <a:endParaRPr lang="zh-TW" altLang="en-US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02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113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預算案</a:t>
            </a:r>
            <a:endParaRPr lang="en-US" altLang="zh-TW" sz="22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03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審議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112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01~11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預算案</a:t>
            </a:r>
            <a:endParaRPr lang="en-US" altLang="zh-TW" sz="22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04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：若未繳常年會費，該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是否暫停會員權利</a:t>
            </a:r>
            <a:endParaRPr lang="zh-TW" altLang="en-US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表決議題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5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80" y="1340768"/>
            <a:ext cx="1810000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六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臨時動議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1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 smtClean="0">
                <a:latin typeface="微軟正黑體" pitchFamily="34" charset="-120"/>
                <a:ea typeface="微軟正黑體" pitchFamily="34" charset="-120"/>
              </a:rPr>
              <a:t>七</a:t>
            </a:r>
            <a:r>
              <a:rPr lang="en-US" altLang="zh-TW" sz="6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 smtClean="0">
                <a:latin typeface="微軟正黑體" pitchFamily="34" charset="-120"/>
                <a:ea typeface="微軟正黑體" pitchFamily="34" charset="-120"/>
              </a:rPr>
              <a:t>宣讀會議決議</a:t>
            </a:r>
            <a:endParaRPr lang="zh-TW" altLang="en-US" sz="6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散會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5536" y="342900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4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衷心</a:t>
            </a:r>
            <a:r>
              <a:rPr lang="zh-TW" altLang="en-US" sz="4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感謝各位會員！！</a:t>
            </a:r>
            <a:endParaRPr lang="en-US" altLang="zh-TW" sz="4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南市 新吉</a:t>
            </a:r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工業區廠商協進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會 會員大會</a:t>
            </a:r>
            <a:endParaRPr lang="zh-TW" altLang="en-US" sz="3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 smtClean="0">
                <a:latin typeface="標楷體" pitchFamily="65" charset="-120"/>
                <a:ea typeface="標楷體" pitchFamily="65" charset="-120"/>
              </a:rPr>
              <a:t>主席致詞</a:t>
            </a:r>
            <a:endParaRPr lang="zh-TW" altLang="en-US" sz="8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2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" y="908720"/>
            <a:ext cx="91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altLang="zh-TW" sz="5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" y="895873"/>
            <a:ext cx="91439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3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臺南市新吉工業區廠商協進會 第一屆第三次</a:t>
            </a:r>
            <a:r>
              <a:rPr lang="zh-TW" altLang="en-US" sz="3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會員</a:t>
            </a:r>
            <a:r>
              <a:rPr lang="zh-TW" altLang="en-US" sz="3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大會</a:t>
            </a:r>
            <a:endParaRPr lang="en-US" altLang="zh-TW" sz="3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6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熱烈歡迎感謝</a:t>
            </a:r>
            <a:endParaRPr lang="en-US" altLang="zh-TW" sz="6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12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徐國清</a:t>
            </a:r>
            <a:r>
              <a:rPr lang="zh-TW" altLang="en-US" sz="12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專委</a:t>
            </a:r>
            <a:endParaRPr lang="en-US" altLang="zh-TW" sz="96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5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蒞臨指導！！</a:t>
            </a:r>
            <a:endParaRPr lang="en-US" altLang="zh-TW" sz="5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55" y="6243504"/>
            <a:ext cx="1012894" cy="60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(Z_Temp)\(MB22)SJ_LOGO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" y="908720"/>
            <a:ext cx="91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altLang="zh-TW" sz="5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" y="895873"/>
            <a:ext cx="91439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3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臺南市新吉工業區廠商協進會 第一屆第三次</a:t>
            </a:r>
            <a:r>
              <a:rPr lang="zh-TW" altLang="en-US" sz="3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會員</a:t>
            </a:r>
            <a:r>
              <a:rPr lang="zh-TW" altLang="en-US" sz="3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大會</a:t>
            </a:r>
            <a:endParaRPr lang="en-US" altLang="zh-TW" sz="3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6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熱烈歡迎感謝</a:t>
            </a:r>
            <a:endParaRPr lang="en-US" altLang="zh-TW" sz="6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12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邱淵明</a:t>
            </a:r>
            <a:r>
              <a:rPr lang="zh-TW" altLang="en-US" sz="10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大隊長</a:t>
            </a:r>
            <a:endParaRPr lang="en-US" altLang="zh-TW" sz="10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5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蒞臨</a:t>
            </a:r>
            <a:r>
              <a:rPr lang="zh-TW" altLang="en-US" sz="50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指導！！</a:t>
            </a:r>
            <a:endParaRPr lang="en-US" altLang="zh-TW" sz="5000" b="1" dirty="0" smtClean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55" y="6243504"/>
            <a:ext cx="1012894" cy="60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(Z_Temp)\(MB22)SJ_LOGO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南市 新吉</a:t>
            </a:r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工業區廠商協進</a:t>
            </a:r>
            <a:r>
              <a:rPr lang="zh-TW" altLang="en-US" sz="3000" b="1" dirty="0" smtClean="0">
                <a:latin typeface="標楷體" pitchFamily="65" charset="-120"/>
                <a:ea typeface="標楷體" pitchFamily="65" charset="-120"/>
              </a:rPr>
              <a:t>會 會員大會</a:t>
            </a:r>
            <a:endParaRPr lang="zh-TW" altLang="en-US" sz="3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 smtClean="0">
                <a:latin typeface="標楷體" pitchFamily="65" charset="-120"/>
                <a:ea typeface="標楷體" pitchFamily="65" charset="-120"/>
              </a:rPr>
              <a:t>來賓致詞</a:t>
            </a:r>
            <a:endParaRPr lang="zh-TW" altLang="en-US" sz="8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5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81050" y="845423"/>
            <a:ext cx="79954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理事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	：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勤敏模具雕刻股份有限公司 陳結和 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董事長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理事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興晟發有限公司           郭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民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典 董事長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2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園區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重點議題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（電力、電信、污水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）工作小組：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電力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洪靖惠 常務理事 為小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電信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相關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薛智煜 理事 為小</a:t>
            </a: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污水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相關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陳結和 理事 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為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小組長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75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 smtClean="0">
                <a:latin typeface="微軟正黑體" pitchFamily="34" charset="-120"/>
                <a:ea typeface="微軟正黑體" pitchFamily="34" charset="-120"/>
              </a:rPr>
              <a:t>秘書報告事項</a:t>
            </a:r>
            <a:endParaRPr sz="6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1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會員家數、會員人數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協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進會會費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相關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電力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汙水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消防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郵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務試辦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ATM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設置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 err="1">
                <a:latin typeface="標楷體" pitchFamily="65" charset="-120"/>
                <a:ea typeface="標楷體" pitchFamily="65" charset="-120"/>
              </a:rPr>
              <a:t>gogo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-road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T-bike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其他議題進度</a:t>
            </a:r>
            <a:endParaRPr lang="zh-TW" altLang="en-US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(10)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新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會員群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組</a:t>
            </a:r>
            <a:endParaRPr lang="en-US" altLang="zh-TW" sz="2200" b="1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(11)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 smtClean="0">
                <a:latin typeface="標楷體" pitchFamily="65" charset="-120"/>
                <a:ea typeface="標楷體" pitchFamily="65" charset="-120"/>
              </a:rPr>
              <a:t>秘書報告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事項</a:t>
            </a:r>
          </a:p>
        </p:txBody>
      </p:sp>
    </p:spTree>
    <p:extLst>
      <p:ext uri="{BB962C8B-B14F-4D97-AF65-F5344CB8AC3E}">
        <p14:creationId xmlns:p14="http://schemas.microsoft.com/office/powerpoint/2010/main" val="29422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56986" y="917448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目前會員數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65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家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(+13)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，員工人數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3550</a:t>
            </a:r>
            <a:r>
              <a:rPr lang="zh-TW" altLang="en-US" sz="2200" b="1" dirty="0" smtClean="0">
                <a:latin typeface="標楷體" pitchFamily="65" charset="-120"/>
                <a:ea typeface="標楷體" pitchFamily="65" charset="-120"/>
              </a:rPr>
              <a:t>人</a:t>
            </a:r>
            <a:r>
              <a:rPr lang="en-US" altLang="zh-TW" sz="2200" b="1" dirty="0" smtClean="0">
                <a:latin typeface="標楷體" pitchFamily="65" charset="-120"/>
                <a:ea typeface="標楷體" pitchFamily="65" charset="-120"/>
              </a:rPr>
              <a:t>(+437)</a:t>
            </a:r>
            <a:endParaRPr lang="zh-TW" altLang="en-US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5" y="1412776"/>
            <a:ext cx="7049103" cy="498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82" y="392559"/>
            <a:ext cx="1692818" cy="637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879</Words>
  <Application>Microsoft Office PowerPoint</Application>
  <PresentationFormat>如螢幕大小 (4:3)</PresentationFormat>
  <Paragraphs>164</Paragraphs>
  <Slides>31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ECTORLIU</dc:creator>
  <cp:lastModifiedBy>AA</cp:lastModifiedBy>
  <cp:revision>120</cp:revision>
  <cp:lastPrinted>2021-10-07T01:39:16Z</cp:lastPrinted>
  <dcterms:created xsi:type="dcterms:W3CDTF">2021-09-29T01:32:23Z</dcterms:created>
  <dcterms:modified xsi:type="dcterms:W3CDTF">2023-12-14T00:51:45Z</dcterms:modified>
</cp:coreProperties>
</file>